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2FC79-98A0-468E-88B5-8CCF172952EC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16C3C-A84E-4077-84E5-67D3C32519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277" y="8684606"/>
            <a:ext cx="2972121" cy="457932"/>
          </a:xfrm>
          <a:prstGeom prst="rect">
            <a:avLst/>
          </a:prstGeom>
          <a:noFill/>
        </p:spPr>
        <p:txBody>
          <a:bodyPr/>
          <a:lstStyle/>
          <a:p>
            <a:fld id="{4A49BCC6-2906-4424-9075-E69353FFD763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6008" y="686121"/>
            <a:ext cx="2345985" cy="3428466"/>
          </a:xfrm>
          <a:prstGeom prst="rect">
            <a:avLst/>
          </a:prstGeo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1" y="4343766"/>
            <a:ext cx="5485759" cy="4114069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277" y="8684606"/>
            <a:ext cx="2972121" cy="457932"/>
          </a:xfrm>
          <a:prstGeom prst="rect">
            <a:avLst/>
          </a:prstGeom>
          <a:noFill/>
        </p:spPr>
        <p:txBody>
          <a:bodyPr/>
          <a:lstStyle/>
          <a:p>
            <a:fld id="{6DFA507F-ECAA-4754-90E3-9D4604902B1F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4982" y="686167"/>
            <a:ext cx="5008039" cy="3429366"/>
          </a:xfrm>
          <a:prstGeom prst="rect">
            <a:avLst/>
          </a:prstGeo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1" y="4343766"/>
            <a:ext cx="5485759" cy="4114069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277" y="8684606"/>
            <a:ext cx="2972121" cy="457932"/>
          </a:xfrm>
          <a:prstGeom prst="rect">
            <a:avLst/>
          </a:prstGeom>
          <a:noFill/>
        </p:spPr>
        <p:txBody>
          <a:bodyPr/>
          <a:lstStyle/>
          <a:p>
            <a:fld id="{44676FBE-73BF-4634-AD18-58532919B593}" type="slidenum">
              <a:rPr lang="en-US" altLang="ko-KR"/>
              <a:pPr/>
              <a:t>69</a:t>
            </a:fld>
            <a:endParaRPr lang="en-US" altLang="ko-K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4982" y="686167"/>
            <a:ext cx="5008039" cy="3429366"/>
          </a:xfrm>
          <a:prstGeom prst="rect">
            <a:avLst/>
          </a:prstGeo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1" y="4343766"/>
            <a:ext cx="5485759" cy="4114069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ea typeface="ＭＳ Ｐゴシック" pitchFamily="34" charset="-128"/>
              </a:rPr>
              <a:t>12354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9378-0998-4246-81FD-928240BAD880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60777-471E-4869-854C-F16FF40A62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 descr="ppt3hour03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475" y="3074988"/>
            <a:ext cx="23399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2403" name="Picture 12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2404" name="Picture 16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3427" name="Picture 10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65182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4451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4452" name="Picture 12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2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13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6499" name="Picture 16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6500" name="Picture 20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ppt3hour05E"/>
          <p:cNvPicPr>
            <a:picLocks noGrp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7523" name="Picture 10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00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ppt3hour05E"/>
          <p:cNvPicPr>
            <a:picLocks noGrp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8547" name="Picture 10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9571" name="Picture 13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9572" name="Picture 14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0595" name="Picture 13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0596" name="Picture 18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1619" name="Picture 12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1620" name="Picture 16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267" name="Picture 13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268" name="Picture 14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9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3667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3668" name="Picture 15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4691" name="Picture 15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5715" name="Picture 14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5716" name="Picture 15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8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9" descr="ppt3hour05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7763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7764" name="Picture 12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18787" name="Picture 16" descr="ppt3hour05E"/>
          <p:cNvPicPr>
            <a:picLocks noGrp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21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00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19811" name="Picture 15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8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10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1859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21860" name="Picture 15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136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291" name="Picture 13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2292" name="Picture 18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2883" name="Picture 12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22884" name="Picture 17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3907" name="Picture 12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23908" name="Picture 16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6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9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565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5955" name="Picture 21" descr="ppt3hour05E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26979" name="Picture 15" descr="ppt3hour05E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3315" name="Picture 13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3316" name="Picture 17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4339" name="Picture 14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4340" name="Picture 18" descr="ppt3hour03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009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6387" name="Picture 20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6388" name="Picture 24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7411" name="Picture 18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7412" name="Picture 22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55967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8435" name="Picture 13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8436" name="Picture 17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6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8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0483" name="Picture 11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0484" name="Picture 12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1507" name="Picture 11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1508" name="Picture 15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2531" name="Picture 14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2532" name="Picture 18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3555" name="Picture 14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3556" name="Picture 18" descr="ppt3hour03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1" descr="ppt3hour03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5603" name="Picture 12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5604" name="Picture 16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6627" name="Picture 22" descr="ppt3hour03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6286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0" descr="Backup_of_ppt3hour03E-1"/>
          <p:cNvPicPr>
            <a:picLocks noGrp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26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7651" name="Picture 1037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7652" name="Picture 1041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8675" name="Picture 11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8676" name="Picture 15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29699" name="Picture 12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29700" name="Picture 16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ko-KR" smtClean="0"/>
              <a:t>	</a:t>
            </a:r>
          </a:p>
        </p:txBody>
      </p:sp>
      <p:pic>
        <p:nvPicPr>
          <p:cNvPr id="3075" name="Picture 27" descr="ppt3hour03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9" descr="ppt3hour03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31747" name="Picture 12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31748" name="Picture 16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32771" name="Picture 1050" descr="ppt3hour03E"/>
          <p:cNvPicPr>
            <a:picLocks noGrp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54" descr="ppt3hour03E"/>
          <p:cNvPicPr>
            <a:picLocks noGrp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33795" name="Picture 15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33796" name="Picture 1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ppt3hour03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0" descr="ppt3hour03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35843" name="Picture 11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35844" name="Picture 12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36867" name="Picture 15" descr="ppt3hour03E"/>
          <p:cNvPicPr>
            <a:picLocks noGrp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8" descr="ppt3hour03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37891" name="Picture 17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0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0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8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0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2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55967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2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55967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0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3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3" descr="ppt3hour04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00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4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8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7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8" descr="ppt3hour04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9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12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5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5123" name="Picture 2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2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9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11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0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3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3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5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3" descr="ppt3hour04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327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4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9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10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1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1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7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1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6286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8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10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11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692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2" descr="ppt3hour04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13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0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438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69635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69636" name="Picture 15" descr="ppt3hour04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5" descr="ppt3hour04E"/>
          <p:cNvPicPr>
            <a:picLocks noGrp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0659" name="Picture 38" descr="ppt3hour04E"/>
          <p:cNvPicPr>
            <a:picLocks noGrp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 descr="ppt3hour03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9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1683" name="Picture 14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1684" name="Picture 18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2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14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0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3731" name="Picture 11" descr="ppt3hour04E"/>
          <p:cNvPicPr>
            <a:picLocks noGrp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3732" name="Picture 20" descr="ppt3hour04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4755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4756" name="Picture 15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5779" name="Picture 14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5780" name="Picture 18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0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6803" name="Picture 12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6804" name="Picture 16" descr="ppt3hour04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7827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7828" name="Picture 12" descr="ppt3hour04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8851" name="Picture 16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8852" name="Picture 17" descr="ppt3hour04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79875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79876" name="Picture 12" descr="ppt3hour04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7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195" name="Picture 22" descr="ppt3hour03E"/>
          <p:cNvPicPr>
            <a:picLocks noGrp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7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1923" name="Picture 13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1924" name="Picture 14" descr="ppt3hour04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2947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2948" name="Picture 15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3971" name="Picture 13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3972" name="Picture 17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2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4995" name="Picture 16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0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ppt3hour04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8" descr="ppt3hour04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7043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7044" name="Picture 15" descr="ppt3hour04E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88067" name="Picture 14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8068" name="Picture 18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2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89091" name="Picture 16" descr="ppt3hour04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803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0115" name="Picture 11" descr="ppt3hour04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0116" name="Picture 16" descr="ppt3hour04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8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219" name="Picture 17" descr="ppt3hour03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220" name="Picture 21" descr="ppt3hour03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2163" name="Picture 12" descr="ppt3hour05E"/>
          <p:cNvPicPr>
            <a:picLocks noGrp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15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3187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3188" name="Picture 12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4211" name="Picture 14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4212" name="Picture 18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5235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5236" name="Picture 12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3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16" descr="ppt3hour05E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7283" name="Picture 14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7284" name="Picture 18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136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8307" name="Picture 15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99331" name="Picture 18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99332" name="Picture 22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ppt3hour05E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8" descr="ppt3hour05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327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79388" y="3957638"/>
            <a:ext cx="881221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0500">
              <a:spcBef>
                <a:spcPct val="50000"/>
              </a:spcBef>
            </a:pPr>
            <a:endParaRPr lang="ja-JP" altLang="en-US" sz="1600"/>
          </a:p>
        </p:txBody>
      </p:sp>
      <p:pic>
        <p:nvPicPr>
          <p:cNvPr id="101379" name="Picture 11" descr="ppt3hour05E"/>
          <p:cNvPicPr>
            <a:picLocks noGrp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2175" y="150813"/>
            <a:ext cx="7356475" cy="4013200"/>
          </a:xfrm>
          <a:noFill/>
          <a:ln>
            <a:miter lim="800000"/>
            <a:headEnd/>
            <a:tailEnd/>
          </a:ln>
        </p:spPr>
      </p:pic>
      <p:pic>
        <p:nvPicPr>
          <p:cNvPr id="101380" name="Picture 12" descr="ppt3hour05E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4318000"/>
            <a:ext cx="76263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5</Paragraphs>
  <Slides>124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5" baseType="lpstr">
      <vt:lpstr>Office Theme</vt:lpstr>
      <vt:lpstr>Slide 1</vt:lpstr>
      <vt:lpstr>Slide 2</vt:lpstr>
      <vt:lpstr>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HSAUWC</dc:creator>
  <cp:lastModifiedBy>User</cp:lastModifiedBy>
  <cp:revision>1</cp:revision>
  <dcterms:created xsi:type="dcterms:W3CDTF">2012-01-31T12:15:49Z</dcterms:created>
  <dcterms:modified xsi:type="dcterms:W3CDTF">2012-01-31T12:16:20Z</dcterms:modified>
</cp:coreProperties>
</file>