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9" r:id="rId63"/>
    <p:sldId id="320" r:id="rId64"/>
    <p:sldId id="317" r:id="rId65"/>
    <p:sldId id="321" r:id="rId66"/>
    <p:sldId id="318" r:id="rId67"/>
  </p:sldIdLst>
  <p:sldSz cx="20116800" cy="1131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910" autoAdjust="0"/>
  </p:normalViewPr>
  <p:slideViewPr>
    <p:cSldViewPr>
      <p:cViewPr varScale="1">
        <p:scale>
          <a:sx n="41" d="100"/>
          <a:sy n="41" d="100"/>
        </p:scale>
        <p:origin x="-112" y="-5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6D681-A532-0A4B-84FC-2F8D1F63465D}" type="datetimeFigureOut">
              <a:rPr lang="en-US" smtClean="0"/>
              <a:t>4/29/13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5C1B27-0629-004E-81F6-F998DC0D147F}" type="slidenum">
              <a:rPr lang="en-US" smtClean="0"/>
              <a:t>‹#›</a:t>
            </a:fld>
            <a:endParaRPr lang="en-US"/>
          </a:p>
        </p:txBody>
      </p:sp>
    </p:spTree>
    <p:extLst>
      <p:ext uri="{BB962C8B-B14F-4D97-AF65-F5344CB8AC3E}">
        <p14:creationId xmlns:p14="http://schemas.microsoft.com/office/powerpoint/2010/main" val="18514662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my name is</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and it is my great pleasure to be your host for this session of our series, Discovering the Principles of Life, How the Messiah Is Saving Humanity</a:t>
            </a:r>
          </a:p>
          <a:p>
            <a:r>
              <a:rPr lang="en-US" sz="1200" kern="1200" dirty="0" smtClean="0">
                <a:solidFill>
                  <a:schemeClr val="tx1"/>
                </a:solidFill>
                <a:effectLst/>
                <a:latin typeface="+mn-lt"/>
                <a:ea typeface="+mn-ea"/>
                <a:cs typeface="+mn-cs"/>
              </a:rPr>
              <a:t>The content that I will be presenting is based on the chapter “Christology”, in the Divine Principle. The Divine Principle is a revelation from God that was given to the Rev Sun </a:t>
            </a:r>
            <a:r>
              <a:rPr lang="en-US" sz="1200" kern="1200" dirty="0" err="1" smtClean="0">
                <a:solidFill>
                  <a:schemeClr val="tx1"/>
                </a:solidFill>
                <a:effectLst/>
                <a:latin typeface="+mn-lt"/>
                <a:ea typeface="+mn-ea"/>
                <a:cs typeface="+mn-cs"/>
              </a:rPr>
              <a:t>Myung</a:t>
            </a:r>
            <a:r>
              <a:rPr lang="en-US" sz="1200" kern="1200" dirty="0" smtClean="0">
                <a:solidFill>
                  <a:schemeClr val="tx1"/>
                </a:solidFill>
                <a:effectLst/>
                <a:latin typeface="+mn-lt"/>
                <a:ea typeface="+mn-ea"/>
                <a:cs typeface="+mn-cs"/>
              </a:rPr>
              <a:t> Moon.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previous session on the Second Coming, we explained that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1</a:t>
            </a:fld>
            <a:endParaRPr lang="en-US"/>
          </a:p>
        </p:txBody>
      </p:sp>
    </p:spTree>
    <p:extLst>
      <p:ext uri="{BB962C8B-B14F-4D97-AF65-F5344CB8AC3E}">
        <p14:creationId xmlns:p14="http://schemas.microsoft.com/office/powerpoint/2010/main" val="1888968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the children and future generations of that family, all would have been born in God’s love.</a:t>
            </a:r>
            <a:r>
              <a:rPr lang="en-US" dirty="0" smtClean="0">
                <a:effectLst/>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this ideal had been realized with our first ancestors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10</a:t>
            </a:fld>
            <a:endParaRPr lang="en-US"/>
          </a:p>
        </p:txBody>
      </p:sp>
    </p:spTree>
    <p:extLst>
      <p:ext uri="{BB962C8B-B14F-4D97-AF65-F5344CB8AC3E}">
        <p14:creationId xmlns:p14="http://schemas.microsoft.com/office/powerpoint/2010/main" val="312361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would never have been a need for a Messiah. We would already be living as one family under God.</a:t>
            </a:r>
            <a:r>
              <a:rPr lang="en-US" dirty="0" smtClean="0">
                <a:effectLst/>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would never have been a Jesus Christ.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11</a:t>
            </a:fld>
            <a:endParaRPr lang="en-US"/>
          </a:p>
        </p:txBody>
      </p:sp>
    </p:spTree>
    <p:extLst>
      <p:ext uri="{BB962C8B-B14F-4D97-AF65-F5344CB8AC3E}">
        <p14:creationId xmlns:p14="http://schemas.microsoft.com/office/powerpoint/2010/main" val="1862592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Originally, there would have been no need for religion.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12</a:t>
            </a:fld>
            <a:endParaRPr lang="en-US"/>
          </a:p>
        </p:txBody>
      </p:sp>
    </p:spTree>
    <p:extLst>
      <p:ext uri="{BB962C8B-B14F-4D97-AF65-F5344CB8AC3E}">
        <p14:creationId xmlns:p14="http://schemas.microsoft.com/office/powerpoint/2010/main" val="29765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Every person would have experienced the love of God as God’s true child. As God’s sons and daughters, they would have possessed God’s value. </a:t>
            </a:r>
          </a:p>
          <a:p>
            <a:r>
              <a:rPr lang="en-US" sz="1200" kern="1200" dirty="0" smtClean="0">
                <a:solidFill>
                  <a:schemeClr val="tx1"/>
                </a:solidFill>
                <a:effectLst/>
                <a:latin typeface="+mn-lt"/>
                <a:ea typeface="+mn-ea"/>
                <a:cs typeface="+mn-cs"/>
              </a:rPr>
              <a:t>We also learned, in the session on the Fall why this Ideal was never realized. We learned that the first man and woman did not connect in heart with God. Instead,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13</a:t>
            </a:fld>
            <a:endParaRPr lang="en-US"/>
          </a:p>
        </p:txBody>
      </p:sp>
    </p:spTree>
    <p:extLst>
      <p:ext uri="{BB962C8B-B14F-4D97-AF65-F5344CB8AC3E}">
        <p14:creationId xmlns:p14="http://schemas.microsoft.com/office/powerpoint/2010/main" val="2752264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fallen Archangel initiated a relationship of love with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14</a:t>
            </a:fld>
            <a:endParaRPr lang="en-US"/>
          </a:p>
        </p:txBody>
      </p:sp>
    </p:spTree>
    <p:extLst>
      <p:ext uri="{BB962C8B-B14F-4D97-AF65-F5344CB8AC3E}">
        <p14:creationId xmlns:p14="http://schemas.microsoft.com/office/powerpoint/2010/main" val="310520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 based on jealousy, deception, temptation, and seduction.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15</a:t>
            </a:fld>
            <a:endParaRPr lang="en-US"/>
          </a:p>
        </p:txBody>
      </p:sp>
    </p:spTree>
    <p:extLst>
      <p:ext uri="{BB962C8B-B14F-4D97-AF65-F5344CB8AC3E}">
        <p14:creationId xmlns:p14="http://schemas.microsoft.com/office/powerpoint/2010/main" val="4063664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 extended that same false love to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16</a:t>
            </a:fld>
            <a:endParaRPr lang="en-US"/>
          </a:p>
        </p:txBody>
      </p:sp>
    </p:spTree>
    <p:extLst>
      <p:ext uri="{BB962C8B-B14F-4D97-AF65-F5344CB8AC3E}">
        <p14:creationId xmlns:p14="http://schemas.microsoft.com/office/powerpoint/2010/main" val="138152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Adam and the three of them, forming a trinity, began a history of fallen love that would lead people to live in contradiction to their God given nature.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Adam and Eve never re-aligned themselves with God. Instead, their union became like a corrupted seed that multiplied to become the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17</a:t>
            </a:fld>
            <a:endParaRPr lang="en-US"/>
          </a:p>
        </p:txBody>
      </p:sp>
    </p:spTree>
    <p:extLst>
      <p:ext uri="{BB962C8B-B14F-4D97-AF65-F5344CB8AC3E}">
        <p14:creationId xmlns:p14="http://schemas.microsoft.com/office/powerpoint/2010/main" val="1365022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present tree of fallen humanity. We were all born in a state of separation from God. Until now we have suffered in ignorance of our true situation, that we are members of a family that does not belong to God. This is why in John 8:44 Jesus taught that we are born of our father who is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18</a:t>
            </a:fld>
            <a:endParaRPr lang="en-US"/>
          </a:p>
        </p:txBody>
      </p:sp>
    </p:spTree>
    <p:extLst>
      <p:ext uri="{BB962C8B-B14F-4D97-AF65-F5344CB8AC3E}">
        <p14:creationId xmlns:p14="http://schemas.microsoft.com/office/powerpoint/2010/main" val="2381549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Devil. This is why we do not feel that we possess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19</a:t>
            </a:fld>
            <a:endParaRPr lang="en-US"/>
          </a:p>
        </p:txBody>
      </p:sp>
    </p:spTree>
    <p:extLst>
      <p:ext uri="{BB962C8B-B14F-4D97-AF65-F5344CB8AC3E}">
        <p14:creationId xmlns:p14="http://schemas.microsoft.com/office/powerpoint/2010/main" val="136206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Messiah must now be on the earth. This session which you are about to watch will be especially interesting because I will be sharing with you who the Messiah is and how</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2</a:t>
            </a:fld>
            <a:endParaRPr lang="en-US"/>
          </a:p>
        </p:txBody>
      </p:sp>
    </p:spTree>
    <p:extLst>
      <p:ext uri="{BB962C8B-B14F-4D97-AF65-F5344CB8AC3E}">
        <p14:creationId xmlns:p14="http://schemas.microsoft.com/office/powerpoint/2010/main" val="450178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God’s value. It is why we do not experience God’s direct presence in our daily lives.</a:t>
            </a:r>
            <a:r>
              <a:rPr lang="en-US" dirty="0" smtClean="0">
                <a:effectLst/>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r>
              <a:rPr lang="en-US" dirty="0" smtClean="0">
                <a:effectLst/>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means that to save humanity, which is the mission of the Messiah – all humanity, you and I, we need to change our birth. In other words, we need to change our lineage, we need to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20</a:t>
            </a:fld>
            <a:endParaRPr lang="en-US"/>
          </a:p>
        </p:txBody>
      </p:sp>
    </p:spTree>
    <p:extLst>
      <p:ext uri="{BB962C8B-B14F-4D97-AF65-F5344CB8AC3E}">
        <p14:creationId xmlns:p14="http://schemas.microsoft.com/office/powerpoint/2010/main" val="1683656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move from being the descendants of the fallen tree, initiated by the fallen Archangel, and connect ourselves to the tree of humanity that is rooted in God’s love. </a:t>
            </a:r>
          </a:p>
          <a:p>
            <a:r>
              <a:rPr lang="en-US" sz="1200" kern="1200" dirty="0" smtClean="0">
                <a:solidFill>
                  <a:schemeClr val="tx1"/>
                </a:solidFill>
                <a:effectLst/>
                <a:latin typeface="+mn-lt"/>
                <a:ea typeface="+mn-ea"/>
                <a:cs typeface="+mn-cs"/>
              </a:rPr>
              <a:t>This is why Jesus taught (John 3:3) that if we are not born again we will never see the Kingdom of God. Paul understood this. In Romans 8:23 he taught that in the future, our salvation would be fulfilled, or completed,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21</a:t>
            </a:fld>
            <a:endParaRPr lang="en-US"/>
          </a:p>
        </p:txBody>
      </p:sp>
    </p:spTree>
    <p:extLst>
      <p:ext uri="{BB962C8B-B14F-4D97-AF65-F5344CB8AC3E}">
        <p14:creationId xmlns:p14="http://schemas.microsoft.com/office/powerpoint/2010/main" val="3675593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through adoption. Adoption, like re-birth, indicates that we need to change who our parents are, we need to be in a place where God can recognize us and relate to us as His children.</a:t>
            </a:r>
            <a:r>
              <a:rPr lang="en-US" dirty="0" smtClean="0">
                <a:effectLst/>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problem is, Adam and Eve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22</a:t>
            </a:fld>
            <a:endParaRPr lang="en-US"/>
          </a:p>
        </p:txBody>
      </p:sp>
    </p:spTree>
    <p:extLst>
      <p:ext uri="{BB962C8B-B14F-4D97-AF65-F5344CB8AC3E}">
        <p14:creationId xmlns:p14="http://schemas.microsoft.com/office/powerpoint/2010/main" val="3825223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did not create a family that God can claim as his own. There is no Human Family Tree that is rooted in God’s love. There has never been a family of God into which we could be adopted or through which we could change our birth. In order to create God’s family, God needs to have someone who stands as God’s true son. Who fulfills the position that Adam failed to fulfill.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person, who is the son of God, is of course Jesus.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23</a:t>
            </a:fld>
            <a:endParaRPr lang="en-US"/>
          </a:p>
        </p:txBody>
      </p:sp>
    </p:spTree>
    <p:extLst>
      <p:ext uri="{BB962C8B-B14F-4D97-AF65-F5344CB8AC3E}">
        <p14:creationId xmlns:p14="http://schemas.microsoft.com/office/powerpoint/2010/main" val="3142795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Jesus is the Messiah. As the Messiah he was anointed by God to take the place of the first Adam and fulfill what the first Adam could not fulfill.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Most importantly – Jesus came to restore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24</a:t>
            </a:fld>
            <a:endParaRPr lang="en-US"/>
          </a:p>
        </p:txBody>
      </p:sp>
    </p:spTree>
    <p:extLst>
      <p:ext uri="{BB962C8B-B14F-4D97-AF65-F5344CB8AC3E}">
        <p14:creationId xmlns:p14="http://schemas.microsoft.com/office/powerpoint/2010/main" val="2021695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woman in the position that Eve was to have taken, as God’s true daughter. The image of God, as stated in Gen 1:27 is a man and woman. Jesus alone could not fully reflect God’s nature. He needed a woman to do that, and he needed a woman in order to form a family rooted in God’s love.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means that Jesus is not the same being as the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25</a:t>
            </a:fld>
            <a:endParaRPr lang="en-US"/>
          </a:p>
        </p:txBody>
      </p:sp>
    </p:spTree>
    <p:extLst>
      <p:ext uri="{BB962C8B-B14F-4D97-AF65-F5344CB8AC3E}">
        <p14:creationId xmlns:p14="http://schemas.microsoft.com/office/powerpoint/2010/main" val="2306018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invisible God who created the universe. In 1 Corinthians 15:45 Paul said that Jesus is the last Adam. If we understand Jesus to be in the position of Adam, we can understand that he was not the same as God the creator. Like Adam, Jesus was a man born into this world without sin. Just as the first Adam had to grow to be one with God,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26</a:t>
            </a:fld>
            <a:endParaRPr lang="en-US"/>
          </a:p>
        </p:txBody>
      </p:sp>
    </p:spTree>
    <p:extLst>
      <p:ext uri="{BB962C8B-B14F-4D97-AF65-F5344CB8AC3E}">
        <p14:creationId xmlns:p14="http://schemas.microsoft.com/office/powerpoint/2010/main" val="1196471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Jesus also had to grow to become God’s son. Hebrews 5:8 states that “he learned obedience through what he suffered.”  Like Adam, Jesus was a man who was tempted by sin. But unlike Adam, Jesus overcame temptation and became one in heart with God. He succeeded in becoming the person whom God could proclaim was God’s son, the son in whom God was “well pleased.”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27</a:t>
            </a:fld>
            <a:endParaRPr lang="en-US"/>
          </a:p>
        </p:txBody>
      </p:sp>
    </p:spTree>
    <p:extLst>
      <p:ext uri="{BB962C8B-B14F-4D97-AF65-F5344CB8AC3E}">
        <p14:creationId xmlns:p14="http://schemas.microsoft.com/office/powerpoint/2010/main" val="2635722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John 14:11 Jesus said that he and God are one, and in that sense we can say that he is God or the visible expression of God’s will and God’s heart. But we should not forget that Jesus, in John 14:20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28</a:t>
            </a:fld>
            <a:endParaRPr lang="en-US"/>
          </a:p>
        </p:txBody>
      </p:sp>
    </p:spTree>
    <p:extLst>
      <p:ext uri="{BB962C8B-B14F-4D97-AF65-F5344CB8AC3E}">
        <p14:creationId xmlns:p14="http://schemas.microsoft.com/office/powerpoint/2010/main" val="2114121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taught that we are all to become one in heart with God.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Jesus and God are not the same being. We know this because Jesus himself, referring to the Second Coming of the Messiah, said in Matthew 24:36 that there were things God knew that he did not know.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more important than a few biblical passage, there is a clear reason why Jesus cannot be God and why he must be a man.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29</a:t>
            </a:fld>
            <a:endParaRPr lang="en-US"/>
          </a:p>
        </p:txBody>
      </p:sp>
    </p:spTree>
    <p:extLst>
      <p:ext uri="{BB962C8B-B14F-4D97-AF65-F5344CB8AC3E}">
        <p14:creationId xmlns:p14="http://schemas.microsoft.com/office/powerpoint/2010/main" val="4172689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 is saving humanity.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Who is the Messiah? Is he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3</a:t>
            </a:fld>
            <a:endParaRPr lang="en-US"/>
          </a:p>
        </p:txBody>
      </p:sp>
    </p:spTree>
    <p:extLst>
      <p:ext uri="{BB962C8B-B14F-4D97-AF65-F5344CB8AC3E}">
        <p14:creationId xmlns:p14="http://schemas.microsoft.com/office/powerpoint/2010/main" val="3164118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Romans 5:19 </a:t>
            </a:r>
            <a:r>
              <a:rPr lang="en-US" sz="1200" kern="1200" dirty="0" smtClean="0">
                <a:solidFill>
                  <a:schemeClr val="tx1"/>
                </a:solidFill>
                <a:effectLst/>
                <a:latin typeface="+mn-lt"/>
                <a:ea typeface="+mn-ea"/>
                <a:cs typeface="+mn-cs"/>
              </a:rPr>
              <a:t>For as by one </a:t>
            </a:r>
            <a:r>
              <a:rPr lang="en-US" sz="1200" u="sng" kern="1200" dirty="0" smtClean="0">
                <a:solidFill>
                  <a:schemeClr val="tx1"/>
                </a:solidFill>
                <a:effectLst/>
                <a:latin typeface="+mn-lt"/>
                <a:ea typeface="+mn-ea"/>
                <a:cs typeface="+mn-cs"/>
              </a:rPr>
              <a:t>man’s</a:t>
            </a:r>
            <a:r>
              <a:rPr lang="en-US" sz="1200" kern="1200" dirty="0" smtClean="0">
                <a:solidFill>
                  <a:schemeClr val="tx1"/>
                </a:solidFill>
                <a:effectLst/>
                <a:latin typeface="+mn-lt"/>
                <a:ea typeface="+mn-ea"/>
                <a:cs typeface="+mn-cs"/>
              </a:rPr>
              <a:t> disobedience many were made sinners, so by one </a:t>
            </a:r>
            <a:r>
              <a:rPr lang="en-US" sz="1200" u="sng" kern="1200" dirty="0" smtClean="0">
                <a:solidFill>
                  <a:schemeClr val="tx1"/>
                </a:solidFill>
                <a:effectLst/>
                <a:latin typeface="+mn-lt"/>
                <a:ea typeface="+mn-ea"/>
                <a:cs typeface="+mn-cs"/>
              </a:rPr>
              <a:t>man’s</a:t>
            </a:r>
            <a:r>
              <a:rPr lang="en-US" sz="1200" kern="1200" dirty="0" smtClean="0">
                <a:solidFill>
                  <a:schemeClr val="tx1"/>
                </a:solidFill>
                <a:effectLst/>
                <a:latin typeface="+mn-lt"/>
                <a:ea typeface="+mn-ea"/>
                <a:cs typeface="+mn-cs"/>
              </a:rPr>
              <a:t> obedience many will be made righteous.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Only a man can fix the mistake that the man Adam committed in the fall, God is not able to do so.</a:t>
            </a:r>
            <a:r>
              <a:rPr lang="en-US" dirty="0" smtClean="0">
                <a:effectLst/>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because God did not fall. The fall did not take place in the realm of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30</a:t>
            </a:fld>
            <a:endParaRPr lang="en-US"/>
          </a:p>
        </p:txBody>
      </p:sp>
    </p:spTree>
    <p:extLst>
      <p:ext uri="{BB962C8B-B14F-4D97-AF65-F5344CB8AC3E}">
        <p14:creationId xmlns:p14="http://schemas.microsoft.com/office/powerpoint/2010/main" val="792090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God’s portion of responsibility. God did not leave us. Rather a man and a woman left God by their own free choice. It took place in their realm of responsibility.  Therefore God cannot fix what happened. A man and woman must do that.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Think about it. If the fall were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31</a:t>
            </a:fld>
            <a:endParaRPr lang="en-US"/>
          </a:p>
        </p:txBody>
      </p:sp>
    </p:spTree>
    <p:extLst>
      <p:ext uri="{BB962C8B-B14F-4D97-AF65-F5344CB8AC3E}">
        <p14:creationId xmlns:p14="http://schemas.microsoft.com/office/powerpoint/2010/main" val="2898702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God’s responsibility, and therefore He was responsible for fixing it, He would have fixed it a long time ago. In fact He would never have let it happen in the first place.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only reason God has allowed evil to dominate this world and continue to dominate this world for so long is that it is the direct result of man and woman failing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32</a:t>
            </a:fld>
            <a:endParaRPr lang="en-US"/>
          </a:p>
        </p:txBody>
      </p:sp>
    </p:spTree>
    <p:extLst>
      <p:ext uri="{BB962C8B-B14F-4D97-AF65-F5344CB8AC3E}">
        <p14:creationId xmlns:p14="http://schemas.microsoft.com/office/powerpoint/2010/main" val="2548144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their responsibility.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33</a:t>
            </a:fld>
            <a:endParaRPr lang="en-US"/>
          </a:p>
        </p:txBody>
      </p:sp>
    </p:spTree>
    <p:extLst>
      <p:ext uri="{BB962C8B-B14F-4D97-AF65-F5344CB8AC3E}">
        <p14:creationId xmlns:p14="http://schemas.microsoft.com/office/powerpoint/2010/main" val="4264796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Adam made the mistake – therefore, to restore that mistake, there needs to be another Adam.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34</a:t>
            </a:fld>
            <a:endParaRPr lang="en-US"/>
          </a:p>
        </p:txBody>
      </p:sp>
    </p:spTree>
    <p:extLst>
      <p:ext uri="{BB962C8B-B14F-4D97-AF65-F5344CB8AC3E}">
        <p14:creationId xmlns:p14="http://schemas.microsoft.com/office/powerpoint/2010/main" val="3947703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Jesus is that person, born to be the new Adam.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could the messiah, Jesus, save humanity? He does so by coming as a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35</a:t>
            </a:fld>
            <a:endParaRPr lang="en-US"/>
          </a:p>
        </p:txBody>
      </p:sp>
    </p:spTree>
    <p:extLst>
      <p:ext uri="{BB962C8B-B14F-4D97-AF65-F5344CB8AC3E}">
        <p14:creationId xmlns:p14="http://schemas.microsoft.com/office/powerpoint/2010/main" val="3097862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living Messiah, received by God’s chosen people, the Israelites. As the living Messiah, he stands as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36</a:t>
            </a:fld>
            <a:endParaRPr lang="en-US"/>
          </a:p>
        </p:txBody>
      </p:sp>
    </p:spTree>
    <p:extLst>
      <p:ext uri="{BB962C8B-B14F-4D97-AF65-F5344CB8AC3E}">
        <p14:creationId xmlns:p14="http://schemas.microsoft.com/office/powerpoint/2010/main" val="1110827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new Adam who is able to find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37</a:t>
            </a:fld>
            <a:endParaRPr lang="en-US"/>
          </a:p>
        </p:txBody>
      </p:sp>
    </p:spTree>
    <p:extLst>
      <p:ext uri="{BB962C8B-B14F-4D97-AF65-F5344CB8AC3E}">
        <p14:creationId xmlns:p14="http://schemas.microsoft.com/office/powerpoint/2010/main" val="727993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New Eve, the woman who has the mission to fix the mistake of the first Eve.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woman, by following Jesus’ guidance, was to become God’s true daughter. This is why in Matthew 9:15 Jesus referred to himself as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38</a:t>
            </a:fld>
            <a:endParaRPr lang="en-US"/>
          </a:p>
        </p:txBody>
      </p:sp>
    </p:spTree>
    <p:extLst>
      <p:ext uri="{BB962C8B-B14F-4D97-AF65-F5344CB8AC3E}">
        <p14:creationId xmlns:p14="http://schemas.microsoft.com/office/powerpoint/2010/main" val="2993870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bridegroom. He was coming to find his bride.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God’s ideal is the family, you can’t start a family with just a man. The image of God, as stated in Gen 1:27 is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39</a:t>
            </a:fld>
            <a:endParaRPr lang="en-US"/>
          </a:p>
        </p:txBody>
      </p:sp>
    </p:spTree>
    <p:extLst>
      <p:ext uri="{BB962C8B-B14F-4D97-AF65-F5344CB8AC3E}">
        <p14:creationId xmlns:p14="http://schemas.microsoft.com/office/powerpoint/2010/main" val="877496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 Is he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4</a:t>
            </a:fld>
            <a:endParaRPr lang="en-US"/>
          </a:p>
        </p:txBody>
      </p:sp>
    </p:spTree>
    <p:extLst>
      <p:ext uri="{BB962C8B-B14F-4D97-AF65-F5344CB8AC3E}">
        <p14:creationId xmlns:p14="http://schemas.microsoft.com/office/powerpoint/2010/main" val="1774226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man and woman. Jesus alone could not fully reflect God’s nature. He needed a woman to do that, and he needed a woman in order to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40</a:t>
            </a:fld>
            <a:endParaRPr lang="en-US"/>
          </a:p>
        </p:txBody>
      </p:sp>
    </p:spTree>
    <p:extLst>
      <p:ext uri="{BB962C8B-B14F-4D97-AF65-F5344CB8AC3E}">
        <p14:creationId xmlns:p14="http://schemas.microsoft.com/office/powerpoint/2010/main" val="2811230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form a family.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Jesus had been accepted as the Messiah,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41</a:t>
            </a:fld>
            <a:endParaRPr lang="en-US"/>
          </a:p>
        </p:txBody>
      </p:sp>
    </p:spTree>
    <p:extLst>
      <p:ext uri="{BB962C8B-B14F-4D97-AF65-F5344CB8AC3E}">
        <p14:creationId xmlns:p14="http://schemas.microsoft.com/office/powerpoint/2010/main" val="3594193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 would have blessed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42</a:t>
            </a:fld>
            <a:endParaRPr lang="en-US"/>
          </a:p>
        </p:txBody>
      </p:sp>
    </p:spTree>
    <p:extLst>
      <p:ext uri="{BB962C8B-B14F-4D97-AF65-F5344CB8AC3E}">
        <p14:creationId xmlns:p14="http://schemas.microsoft.com/office/powerpoint/2010/main" val="31039227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Jesus and his bride together in marriage, fulfilling the original purpose of creation. Together they would have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43</a:t>
            </a:fld>
            <a:endParaRPr lang="en-US"/>
          </a:p>
        </p:txBody>
      </p:sp>
    </p:spTree>
    <p:extLst>
      <p:ext uri="{BB962C8B-B14F-4D97-AF65-F5344CB8AC3E}">
        <p14:creationId xmlns:p14="http://schemas.microsoft.com/office/powerpoint/2010/main" val="3939151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given birth to children born directly from God’s love. Not only would they have given birth to their own children, but also through their family they would have been able to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44</a:t>
            </a:fld>
            <a:endParaRPr lang="en-US"/>
          </a:p>
        </p:txBody>
      </p:sp>
    </p:spTree>
    <p:extLst>
      <p:ext uri="{BB962C8B-B14F-4D97-AF65-F5344CB8AC3E}">
        <p14:creationId xmlns:p14="http://schemas.microsoft.com/office/powerpoint/2010/main" val="715342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give rebirth to all humanity. In Paul’s words, (Romans 8:23) all humanity would have been able to be adopted into God’s family of love. In this way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45</a:t>
            </a:fld>
            <a:endParaRPr lang="en-US"/>
          </a:p>
        </p:txBody>
      </p:sp>
    </p:spTree>
    <p:extLst>
      <p:ext uri="{BB962C8B-B14F-4D97-AF65-F5344CB8AC3E}">
        <p14:creationId xmlns:p14="http://schemas.microsoft.com/office/powerpoint/2010/main" val="3440119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Kingdom of God on earth would be restored.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Sadly Jesus was not accepted. He was crucified. Jesus was God’s true son, but he was murdered by the sinful world and that is why he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46</a:t>
            </a:fld>
            <a:endParaRPr lang="en-US"/>
          </a:p>
        </p:txBody>
      </p:sp>
    </p:spTree>
    <p:extLst>
      <p:ext uri="{BB962C8B-B14F-4D97-AF65-F5344CB8AC3E}">
        <p14:creationId xmlns:p14="http://schemas.microsoft.com/office/powerpoint/2010/main" val="12648121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could not find his bride, nor could he create God’s family.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Nevertheless, because of his victory of love on the cross, because he offered his life to save humanity, God could resurrect Jesus. It is the resurrected Jesus, working together with God’s spirit, what is called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47</a:t>
            </a:fld>
            <a:endParaRPr lang="en-US"/>
          </a:p>
        </p:txBody>
      </p:sp>
    </p:spTree>
    <p:extLst>
      <p:ext uri="{BB962C8B-B14F-4D97-AF65-F5344CB8AC3E}">
        <p14:creationId xmlns:p14="http://schemas.microsoft.com/office/powerpoint/2010/main" val="21964663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Holy Spirit, that enables us to receive rebirth as Christians. Jesus and the Holy Spirit are like Spiritual Parents giving spiritual rebirth to all who love Jesus, who follow his teachings, and who believe that he has the authority to forgive sins.</a:t>
            </a:r>
            <a:r>
              <a:rPr lang="en-US" dirty="0" smtClean="0">
                <a:effectLst/>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rebirth through Jesus and the Holy Spirit, is not enough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48</a:t>
            </a:fld>
            <a:endParaRPr lang="en-US"/>
          </a:p>
        </p:txBody>
      </p:sp>
    </p:spTree>
    <p:extLst>
      <p:ext uri="{BB962C8B-B14F-4D97-AF65-F5344CB8AC3E}">
        <p14:creationId xmlns:p14="http://schemas.microsoft.com/office/powerpoint/2010/main" val="16857735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it does not change our connection to the lineage of sin that was started at the time of the fall by Adam and Eve. When a Christian family has a child,  its birth is no different from any other child born into this world. It is not born as a pure son or daughter of God, like Jesus was.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why, in our present world, through our religious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49</a:t>
            </a:fld>
            <a:endParaRPr lang="en-US"/>
          </a:p>
        </p:txBody>
      </p:sp>
    </p:spTree>
    <p:extLst>
      <p:ext uri="{BB962C8B-B14F-4D97-AF65-F5344CB8AC3E}">
        <p14:creationId xmlns:p14="http://schemas.microsoft.com/office/powerpoint/2010/main" val="73317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 Is he both? Some have imagined him to be one in the same with God the creator, possessing supernatural powers. Others have portrayed him as a man, no different than other men, other than the fact that he was chosen by God to be the Messiah.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5</a:t>
            </a:fld>
            <a:endParaRPr lang="en-US"/>
          </a:p>
        </p:txBody>
      </p:sp>
    </p:spTree>
    <p:extLst>
      <p:ext uri="{BB962C8B-B14F-4D97-AF65-F5344CB8AC3E}">
        <p14:creationId xmlns:p14="http://schemas.microsoft.com/office/powerpoint/2010/main" val="3813521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faith, we can experience God through faith, but we do not experience God’s direct love and presence in our lives. This world continues to be dominated by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50</a:t>
            </a:fld>
            <a:endParaRPr lang="en-US"/>
          </a:p>
        </p:txBody>
      </p:sp>
    </p:spTree>
    <p:extLst>
      <p:ext uri="{BB962C8B-B14F-4D97-AF65-F5344CB8AC3E}">
        <p14:creationId xmlns:p14="http://schemas.microsoft.com/office/powerpoint/2010/main" val="31886353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evil.</a:t>
            </a:r>
            <a:r>
              <a:rPr lang="en-US" dirty="0" smtClean="0">
                <a:effectLst/>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denominations of the Christian faith recognize this reality. Their children are born into sin just like any other child. They also, like their parents, need to be saved, they need to be reborn in order to connect with God.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why the Messiah needs to come again. In fact we learned in the previous session that the Messiah is already here.</a:t>
            </a:r>
            <a:r>
              <a:rPr lang="en-US" dirty="0" smtClean="0">
                <a:effectLst/>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have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51</a:t>
            </a:fld>
            <a:endParaRPr lang="en-US"/>
          </a:p>
        </p:txBody>
      </p:sp>
    </p:spTree>
    <p:extLst>
      <p:ext uri="{BB962C8B-B14F-4D97-AF65-F5344CB8AC3E}">
        <p14:creationId xmlns:p14="http://schemas.microsoft.com/office/powerpoint/2010/main" val="36866595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Adam and Eve, who corrupted the human family through a false relationship of love. Then we have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52</a:t>
            </a:fld>
            <a:endParaRPr lang="en-US"/>
          </a:p>
        </p:txBody>
      </p:sp>
    </p:spTree>
    <p:extLst>
      <p:ext uri="{BB962C8B-B14F-4D97-AF65-F5344CB8AC3E}">
        <p14:creationId xmlns:p14="http://schemas.microsoft.com/office/powerpoint/2010/main" val="9541273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Jesus, the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Adam who, after his crucifixion, was resurrected and together with the Holy Spirit is giving rebirth in the Christian faith. This has allowed People to experience God through faith, but we are unable to realize God’s ideal in our families or in the greater society.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5C1B27-0629-004E-81F6-F998DC0D147F}" type="slidenum">
              <a:rPr lang="en-US" smtClean="0"/>
              <a:t>53</a:t>
            </a:fld>
            <a:endParaRPr lang="en-US"/>
          </a:p>
        </p:txBody>
      </p:sp>
    </p:spTree>
    <p:extLst>
      <p:ext uri="{BB962C8B-B14F-4D97-AF65-F5344CB8AC3E}">
        <p14:creationId xmlns:p14="http://schemas.microsoft.com/office/powerpoint/2010/main" val="3793200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God has sent the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Adam, or the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Messiah to finally fulfill God’s will on the earth. This time, although he has been greatly misunderstood and although he has been to prison 6 times, including over 2 years in a N Korean Concentration camp, he was not killed. This time he has found his bride and together they have established God’s family.</a:t>
            </a:r>
            <a:r>
              <a:rPr lang="en-US" dirty="0" smtClean="0">
                <a:effectLst/>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assume that the Messiah is here – what should we expect to see him do?</a:t>
            </a:r>
            <a:r>
              <a:rPr lang="en-US" dirty="0" smtClean="0">
                <a:effectLst/>
              </a:rPr>
              <a:t> </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54</a:t>
            </a:fld>
            <a:endParaRPr lang="en-US"/>
          </a:p>
        </p:txBody>
      </p:sp>
    </p:spTree>
    <p:extLst>
      <p:ext uri="{BB962C8B-B14F-4D97-AF65-F5344CB8AC3E}">
        <p14:creationId xmlns:p14="http://schemas.microsoft.com/office/powerpoint/2010/main" val="865380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Well, to begin with, he is not going to appear as an individual – this time the Messiah is going to appear with his bride. He will fulfill the Biblical prophecy in Revelations 19:6-7 “Hallelujah! For the Lord our God the almighty reigns. Let us rejoice and give him the glory, for the marriage of the Lamb has come, and his bride has made herself ready.”</a:t>
            </a:r>
          </a:p>
          <a:p>
            <a:r>
              <a:rPr lang="en-US" sz="1200" kern="1200" dirty="0" smtClean="0">
                <a:solidFill>
                  <a:schemeClr val="tx1"/>
                </a:solidFill>
                <a:effectLst/>
                <a:latin typeface="+mn-lt"/>
                <a:ea typeface="+mn-ea"/>
                <a:cs typeface="+mn-cs"/>
              </a:rPr>
              <a:t>Rev Moon and his bride, </a:t>
            </a:r>
            <a:r>
              <a:rPr lang="en-US" sz="1200" kern="1200" dirty="0" err="1" smtClean="0">
                <a:solidFill>
                  <a:schemeClr val="tx1"/>
                </a:solidFill>
                <a:effectLst/>
                <a:latin typeface="+mn-lt"/>
                <a:ea typeface="+mn-ea"/>
                <a:cs typeface="+mn-cs"/>
              </a:rPr>
              <a:t>Hak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Ja</a:t>
            </a:r>
            <a:r>
              <a:rPr lang="en-US" sz="1200" kern="1200" dirty="0" smtClean="0">
                <a:solidFill>
                  <a:schemeClr val="tx1"/>
                </a:solidFill>
                <a:effectLst/>
                <a:latin typeface="+mn-lt"/>
                <a:ea typeface="+mn-ea"/>
                <a:cs typeface="+mn-cs"/>
              </a:rPr>
              <a:t> Han Moon were blessed in marriage in 1960.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55</a:t>
            </a:fld>
            <a:endParaRPr lang="en-US"/>
          </a:p>
        </p:txBody>
      </p:sp>
    </p:spTree>
    <p:extLst>
      <p:ext uri="{BB962C8B-B14F-4D97-AF65-F5344CB8AC3E}">
        <p14:creationId xmlns:p14="http://schemas.microsoft.com/office/powerpoint/2010/main" val="5548870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the breaking news, that the marriage of the lamb has taken place.</a:t>
            </a:r>
          </a:p>
          <a:p>
            <a:r>
              <a:rPr lang="en-US" sz="1200" kern="1200" dirty="0" smtClean="0">
                <a:solidFill>
                  <a:schemeClr val="tx1"/>
                </a:solidFill>
                <a:effectLst/>
                <a:latin typeface="+mn-lt"/>
                <a:ea typeface="+mn-ea"/>
                <a:cs typeface="+mn-cs"/>
              </a:rPr>
              <a:t>What else should we expect? He and she will bring the truth that will bring all humanity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56</a:t>
            </a:fld>
            <a:endParaRPr lang="en-US"/>
          </a:p>
        </p:txBody>
      </p:sp>
    </p:spTree>
    <p:extLst>
      <p:ext uri="{BB962C8B-B14F-4D97-AF65-F5344CB8AC3E}">
        <p14:creationId xmlns:p14="http://schemas.microsoft.com/office/powerpoint/2010/main" val="2594805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out of our state of ignorance.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will reveal to all humanity the true reason we are distant from God. They will expose the tragedy of the first family and the fact that our birth was not rooted in God’s ideal of love. They will reveal the true mission of Jesus. They will show how God has been working through history to finally restore the original ideal of creation on this earth.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57</a:t>
            </a:fld>
            <a:endParaRPr lang="en-US"/>
          </a:p>
        </p:txBody>
      </p:sp>
    </p:spTree>
    <p:extLst>
      <p:ext uri="{BB962C8B-B14F-4D97-AF65-F5344CB8AC3E}">
        <p14:creationId xmlns:p14="http://schemas.microsoft.com/office/powerpoint/2010/main" val="29282454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in fact the content that we have been sharing with you from the Divine Principle, the revelation which Rev Moon received from God</a:t>
            </a:r>
            <a:r>
              <a:rPr lang="en-US" dirty="0" smtClean="0">
                <a:effectLst/>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this couple is going to announce to the world that they are the True Parents and as the True Parents they will proclaim the establishment of God’s family. In addition they will invite all the people of the world to join with them, to become members of God’s family.</a:t>
            </a:r>
            <a:r>
              <a:rPr lang="en-US" dirty="0" smtClean="0">
                <a:effectLst/>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r>
              <a:rPr lang="en-US" dirty="0" smtClean="0">
                <a:effectLst/>
              </a:rPr>
              <a:t> </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F5C1B27-0629-004E-81F6-F998DC0D147F}" type="slidenum">
              <a:rPr lang="en-US" smtClean="0"/>
              <a:t>58</a:t>
            </a:fld>
            <a:endParaRPr lang="en-US"/>
          </a:p>
        </p:txBody>
      </p:sp>
    </p:spTree>
    <p:extLst>
      <p:ext uri="{BB962C8B-B14F-4D97-AF65-F5344CB8AC3E}">
        <p14:creationId xmlns:p14="http://schemas.microsoft.com/office/powerpoint/2010/main" val="25509194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will humanity become a part of God’s family? It is not complicated. In biblical terms, they are going to invite all people to the marriage of the lamb. The marriage of the lamb is not only for the Messiah, it’s for all people.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5C1B27-0629-004E-81F6-F998DC0D147F}" type="slidenum">
              <a:rPr lang="en-US" smtClean="0"/>
              <a:t>59</a:t>
            </a:fld>
            <a:endParaRPr lang="en-US"/>
          </a:p>
        </p:txBody>
      </p:sp>
    </p:spTree>
    <p:extLst>
      <p:ext uri="{BB962C8B-B14F-4D97-AF65-F5344CB8AC3E}">
        <p14:creationId xmlns:p14="http://schemas.microsoft.com/office/powerpoint/2010/main" val="4119434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believe that Jesus, who was the Messiah, was a man – but different than other men in that he was, from­ birth, the son of God.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best way to understand who the Messiah is and how he is working to save humanity, is to take a closer look at God’s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6</a:t>
            </a:fld>
            <a:endParaRPr lang="en-US"/>
          </a:p>
        </p:txBody>
      </p:sp>
    </p:spTree>
    <p:extLst>
      <p:ext uri="{BB962C8B-B14F-4D97-AF65-F5344CB8AC3E}">
        <p14:creationId xmlns:p14="http://schemas.microsoft.com/office/powerpoint/2010/main" val="33042352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people were designed by God to relate to an eternal spouse and with that spouse to fulfill the ideal of creation.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Every man has the potential to stand as a true Adam and every woman has the potential to stand as a true Eve.</a:t>
            </a:r>
            <a:r>
              <a:rPr lang="en-US" dirty="0" smtClean="0">
                <a:effectLst/>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Our first ancestors left God as a couple. To fix that, the Messiah and his bride will invite all people to return to God as couples.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5C1B27-0629-004E-81F6-F998DC0D147F}" type="slidenum">
              <a:rPr lang="en-US" smtClean="0"/>
              <a:t>60</a:t>
            </a:fld>
            <a:endParaRPr lang="en-US"/>
          </a:p>
        </p:txBody>
      </p:sp>
    </p:spTree>
    <p:extLst>
      <p:ext uri="{BB962C8B-B14F-4D97-AF65-F5344CB8AC3E}">
        <p14:creationId xmlns:p14="http://schemas.microsoft.com/office/powerpoint/2010/main" val="23064577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that purpose the Messiah and his bride are conducting special ceremonies, marriage blessing ceremonies in which couples receive God’s Blessing. In this ceremony, before God and the entire world, couples make the determination that they will be responsible members of God’s family and that they will work to separate themselves from their sinful past.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5C1B27-0629-004E-81F6-F998DC0D147F}" type="slidenum">
              <a:rPr lang="en-US" smtClean="0"/>
              <a:t>61</a:t>
            </a:fld>
            <a:endParaRPr lang="en-US"/>
          </a:p>
        </p:txBody>
      </p:sp>
    </p:spTree>
    <p:extLst>
      <p:ext uri="{BB962C8B-B14F-4D97-AF65-F5344CB8AC3E}">
        <p14:creationId xmlns:p14="http://schemas.microsoft.com/office/powerpoint/2010/main" val="25693346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important to note, that this ceremony, although it is essential to God’s plan for saving humanity, by itself it is not a magical solution to the problems of the world. It is a ceremony that cuts our ties to the fallen family that the Archangel initiated – but it does not erase all our problems, our bad habits.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5C1B27-0629-004E-81F6-F998DC0D147F}" type="slidenum">
              <a:rPr lang="en-US" smtClean="0"/>
              <a:t>62</a:t>
            </a:fld>
            <a:endParaRPr lang="en-US"/>
          </a:p>
        </p:txBody>
      </p:sp>
    </p:spTree>
    <p:extLst>
      <p:ext uri="{BB962C8B-B14F-4D97-AF65-F5344CB8AC3E}">
        <p14:creationId xmlns:p14="http://schemas.microsoft.com/office/powerpoint/2010/main" val="25693346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Everyone who comes to God, no matter what their past mistakes may be, is welcomed by God. But God knows that we will each bring with us a lot of unwanted baggage. Therefore, along with the Blessing ceremony, the Messiah and his bride are investing all their energy to provide us with the guidance we need in order to take responsibility for the wounds and mistakes of the past and build a new life and a new culture that is centered on God’s heart.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If you are single and would like to participate in the Blessing –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63</a:t>
            </a:fld>
            <a:endParaRPr lang="en-US"/>
          </a:p>
        </p:txBody>
      </p:sp>
    </p:spTree>
    <p:extLst>
      <p:ext uri="{BB962C8B-B14F-4D97-AF65-F5344CB8AC3E}">
        <p14:creationId xmlns:p14="http://schemas.microsoft.com/office/powerpoint/2010/main" val="41726892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invite you to first continue to study the Divine Principle more deeply. </a:t>
            </a:r>
          </a:p>
          <a:p>
            <a:r>
              <a:rPr lang="en-US" sz="1200" kern="1200" dirty="0" smtClean="0">
                <a:solidFill>
                  <a:schemeClr val="tx1"/>
                </a:solidFill>
                <a:effectLst/>
                <a:latin typeface="+mn-lt"/>
                <a:ea typeface="+mn-ea"/>
                <a:cs typeface="+mn-cs"/>
              </a:rPr>
              <a:t>If you are already married, we also invite you to come to the Blessing ceremony as a previously married couple. Before doing that we encourage you to study the content of the Divine Principle– and learn more about what it means to take responsibility as a member of God’s family.</a:t>
            </a:r>
            <a:r>
              <a:rPr lang="en-US" dirty="0" smtClean="0">
                <a:effectLst/>
              </a:rPr>
              <a:t> </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64</a:t>
            </a:fld>
            <a:endParaRPr lang="en-US"/>
          </a:p>
        </p:txBody>
      </p:sp>
    </p:spTree>
    <p:extLst>
      <p:ext uri="{BB962C8B-B14F-4D97-AF65-F5344CB8AC3E}">
        <p14:creationId xmlns:p14="http://schemas.microsoft.com/office/powerpoint/2010/main" val="34580093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Either way, we invite you to get involved with others who are studying the Divine Principle in your local area. Contact us and we can put you in touch with them.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Think about it, and pray about it – wouldn’t it be wonderful, to be able to form a family that is blessed by God, that is on the path, together with families from all around the world –working to realize a world of peace, freedom, and happiness that is rooted in the love of God.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65</a:t>
            </a:fld>
            <a:endParaRPr lang="en-US"/>
          </a:p>
        </p:txBody>
      </p:sp>
    </p:spTree>
    <p:extLst>
      <p:ext uri="{BB962C8B-B14F-4D97-AF65-F5344CB8AC3E}">
        <p14:creationId xmlns:p14="http://schemas.microsoft.com/office/powerpoint/2010/main" val="34580093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Thank </a:t>
            </a:r>
            <a:r>
              <a:rPr lang="en-US" sz="1200" kern="1200" dirty="0" smtClean="0">
                <a:solidFill>
                  <a:schemeClr val="tx1"/>
                </a:solidFill>
                <a:effectLst/>
                <a:latin typeface="+mn-lt"/>
                <a:ea typeface="+mn-ea"/>
                <a:cs typeface="+mn-cs"/>
              </a:rPr>
              <a:t>you for joining us.</a:t>
            </a:r>
            <a:r>
              <a:rPr lang="en-US" dirty="0" smtClean="0">
                <a:effectLst/>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have questions, please contact us.</a:t>
            </a:r>
            <a:r>
              <a:rPr lang="en-US" dirty="0" smtClean="0">
                <a:effectLst/>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God Bless you!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5C1B27-0629-004E-81F6-F998DC0D147F}" type="slidenum">
              <a:rPr lang="en-US" smtClean="0"/>
              <a:t>66</a:t>
            </a:fld>
            <a:endParaRPr lang="en-US"/>
          </a:p>
        </p:txBody>
      </p:sp>
    </p:spTree>
    <p:extLst>
      <p:ext uri="{BB962C8B-B14F-4D97-AF65-F5344CB8AC3E}">
        <p14:creationId xmlns:p14="http://schemas.microsoft.com/office/powerpoint/2010/main" val="2400295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original plan of creation.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previous sessions we learned that the ideal of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7</a:t>
            </a:fld>
            <a:endParaRPr lang="en-US"/>
          </a:p>
        </p:txBody>
      </p:sp>
    </p:spTree>
    <p:extLst>
      <p:ext uri="{BB962C8B-B14F-4D97-AF65-F5344CB8AC3E}">
        <p14:creationId xmlns:p14="http://schemas.microsoft.com/office/powerpoint/2010/main" val="8017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God’s creation, which God intended all humanity to fulfill, is a family rooted in God’s love.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8</a:t>
            </a:fld>
            <a:endParaRPr lang="en-US"/>
          </a:p>
        </p:txBody>
      </p:sp>
    </p:spTree>
    <p:extLst>
      <p:ext uri="{BB962C8B-B14F-4D97-AF65-F5344CB8AC3E}">
        <p14:creationId xmlns:p14="http://schemas.microsoft.com/office/powerpoint/2010/main" val="2660688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man, Adam, and the first woman, Eve, were to have fulfilled the first blessing by growing in heart to the point that they would be able to stand as the true son and daughter of God. Then, on that foundation of maturity in their relationship with God they were to have been blessed in marriage. God would have been present in their love as husband and wife and He would have also have been present in their children. This would have been God’s family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F5C1B27-0629-004E-81F6-F998DC0D147F}" type="slidenum">
              <a:rPr lang="en-US" smtClean="0"/>
              <a:t>9</a:t>
            </a:fld>
            <a:endParaRPr lang="en-US"/>
          </a:p>
        </p:txBody>
      </p:sp>
    </p:spTree>
    <p:extLst>
      <p:ext uri="{BB962C8B-B14F-4D97-AF65-F5344CB8AC3E}">
        <p14:creationId xmlns:p14="http://schemas.microsoft.com/office/powerpoint/2010/main" val="3440715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9137" y="3503312"/>
            <a:ext cx="16778862" cy="2421138"/>
          </a:xfrm>
        </p:spPr>
        <p:txBody>
          <a:bodyPr/>
          <a:lstStyle/>
          <a:p>
            <a:r>
              <a:t>Click to edit Master title style</a:t>
            </a:r>
          </a:p>
        </p:txBody>
      </p:sp>
      <p:sp>
        <p:nvSpPr>
          <p:cNvPr id="3" name="Subtitle 2"/>
          <p:cNvSpPr>
            <a:spLocks noGrp="1"/>
          </p:cNvSpPr>
          <p:nvPr>
            <p:ph type="subTitle" idx="1"/>
          </p:nvPr>
        </p:nvSpPr>
        <p:spPr>
          <a:xfrm>
            <a:off x="3011497" y="6429375"/>
            <a:ext cx="14036638" cy="2845788"/>
          </a:xfrm>
        </p:spPr>
        <p:txBody>
          <a:bodyPr/>
          <a:lstStyle>
            <a:lvl1pPr marL="0" indent="0" algn="ctr">
              <a:buNone/>
              <a:defRPr>
                <a:solidFill>
                  <a:schemeClr val="tx1">
                    <a:tint val="75000"/>
                  </a:schemeClr>
                </a:solidFill>
              </a:defRPr>
            </a:lvl1pPr>
            <a:lvl2pPr marL="1005839" indent="0" algn="ctr">
              <a:buNone/>
              <a:defRPr>
                <a:solidFill>
                  <a:schemeClr val="tx1">
                    <a:tint val="75000"/>
                  </a:schemeClr>
                </a:solidFill>
              </a:defRPr>
            </a:lvl2pPr>
            <a:lvl3pPr marL="2011679" indent="0" algn="ctr">
              <a:buNone/>
              <a:defRPr>
                <a:solidFill>
                  <a:schemeClr val="tx1">
                    <a:tint val="75000"/>
                  </a:schemeClr>
                </a:solidFill>
              </a:defRPr>
            </a:lvl3pPr>
            <a:lvl4pPr marL="3016012" indent="0" algn="ctr">
              <a:buNone/>
              <a:defRPr>
                <a:solidFill>
                  <a:schemeClr val="tx1">
                    <a:tint val="75000"/>
                  </a:schemeClr>
                </a:solidFill>
              </a:defRPr>
            </a:lvl4pPr>
            <a:lvl5pPr marL="4023359" indent="0" algn="ctr">
              <a:buNone/>
              <a:defRPr>
                <a:solidFill>
                  <a:schemeClr val="tx1">
                    <a:tint val="75000"/>
                  </a:schemeClr>
                </a:solidFill>
              </a:defRPr>
            </a:lvl5pPr>
            <a:lvl6pPr marL="5029200" indent="0" algn="ctr">
              <a:buNone/>
              <a:defRPr>
                <a:solidFill>
                  <a:schemeClr val="tx1">
                    <a:tint val="75000"/>
                  </a:schemeClr>
                </a:solidFill>
              </a:defRPr>
            </a:lvl6pPr>
            <a:lvl7pPr marL="6041081" indent="0" algn="ctr">
              <a:buNone/>
              <a:defRPr>
                <a:solidFill>
                  <a:schemeClr val="tx1">
                    <a:tint val="75000"/>
                  </a:schemeClr>
                </a:solidFill>
              </a:defRPr>
            </a:lvl7pPr>
            <a:lvl8pPr marL="7033846" indent="0" algn="ctr">
              <a:buNone/>
              <a:defRPr>
                <a:solidFill>
                  <a:schemeClr val="tx1">
                    <a:tint val="75000"/>
                  </a:schemeClr>
                </a:solidFill>
              </a:defRPr>
            </a:lvl8pPr>
            <a:lvl9pPr marL="8046719"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711E3529-2862-0B51-AE39-DCC3086376D0}" type="datetimeFigureOut">
              <a:t>4/29/13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D790E05-C6E6-0DC0-5099-938702B7D4DE}"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itle 2"/>
          <p:cNvSpPr>
            <a:spLocks noGrp="1"/>
          </p:cNvSpPr>
          <p:nvPr>
            <p:ph type="body" orient="vert" idx="1"/>
          </p:nvPr>
        </p:nvSpPr>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D1807DBA-1CB6-7516-6E04-117B2BC73938}" type="datetimeFigureOut">
              <a:t>4/29/13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0B97DAC-71A0-2173-1E07-7585724E07C3}"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584679" y="452628"/>
            <a:ext cx="4526281" cy="9618345"/>
          </a:xfrm>
        </p:spPr>
        <p:txBody>
          <a:bodyPr vert="eaVert" anchor="t"/>
          <a:lstStyle/>
          <a:p>
            <a:r>
              <a:t>Click to edit Master title style</a:t>
            </a:r>
          </a:p>
        </p:txBody>
      </p:sp>
      <p:sp>
        <p:nvSpPr>
          <p:cNvPr id="3" name="Vertical Title 2"/>
          <p:cNvSpPr>
            <a:spLocks noGrp="1"/>
          </p:cNvSpPr>
          <p:nvPr>
            <p:ph type="body" orient="vert" idx="1"/>
          </p:nvPr>
        </p:nvSpPr>
        <p:spPr>
          <a:xfrm>
            <a:off x="1005840" y="452628"/>
            <a:ext cx="13236854" cy="9618345"/>
          </a:xfrm>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84CB5BA8-54E6-78A3-927E-DCDA9842853E}" type="datetimeFigureOut">
              <a:t>4/29/13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495BEC9-B2AC-73BE-2077-19D03C3A57E5}"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182A6BDA-6CCC-686B-4EBA-6C01DA64C3A9}" type="datetimeFigureOut">
              <a:t>4/29/13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0974176-7B5C-0689-656B-7778014539E2}"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9004" y="7253653"/>
            <a:ext cx="17106906" cy="2335923"/>
          </a:xfrm>
        </p:spPr>
        <p:txBody>
          <a:bodyPr anchor="t"/>
          <a:lstStyle>
            <a:lvl1pPr algn="l">
              <a:buNone/>
              <a:defRPr sz="8800" b="1" cap="all"/>
            </a:lvl1pPr>
          </a:lstStyle>
          <a:p>
            <a:r>
              <a:t>Click to edit Master title style</a:t>
            </a:r>
          </a:p>
        </p:txBody>
      </p:sp>
      <p:sp>
        <p:nvSpPr>
          <p:cNvPr id="3" name="Text Placeholder 2"/>
          <p:cNvSpPr>
            <a:spLocks noGrp="1"/>
          </p:cNvSpPr>
          <p:nvPr>
            <p:ph type="body" idx="1"/>
          </p:nvPr>
        </p:nvSpPr>
        <p:spPr>
          <a:xfrm>
            <a:off x="1589004" y="4752594"/>
            <a:ext cx="17106906" cy="2489454"/>
          </a:xfrm>
        </p:spPr>
        <p:txBody>
          <a:bodyPr anchor="t"/>
          <a:lstStyle>
            <a:lvl1pPr marL="0" indent="0">
              <a:buNone/>
              <a:defRPr sz="8800">
                <a:solidFill>
                  <a:schemeClr val="tx1">
                    <a:tint val="75000"/>
                  </a:schemeClr>
                </a:solidFill>
              </a:defRPr>
            </a:lvl1pPr>
            <a:lvl2pPr marL="1005839" indent="0">
              <a:buNone/>
              <a:defRPr sz="7920">
                <a:solidFill>
                  <a:schemeClr val="tx1">
                    <a:tint val="75000"/>
                  </a:schemeClr>
                </a:solidFill>
              </a:defRPr>
            </a:lvl2pPr>
            <a:lvl3pPr marL="2011679" indent="0">
              <a:buNone/>
              <a:defRPr sz="7040">
                <a:solidFill>
                  <a:schemeClr val="tx1">
                    <a:tint val="75000"/>
                  </a:schemeClr>
                </a:solidFill>
              </a:defRPr>
            </a:lvl3pPr>
            <a:lvl4pPr marL="3016012" indent="0">
              <a:buNone/>
              <a:defRPr sz="6159">
                <a:solidFill>
                  <a:schemeClr val="tx1">
                    <a:tint val="75000"/>
                  </a:schemeClr>
                </a:solidFill>
              </a:defRPr>
            </a:lvl4pPr>
            <a:lvl5pPr marL="4023359" indent="0">
              <a:buNone/>
              <a:defRPr sz="5280">
                <a:solidFill>
                  <a:schemeClr val="tx1">
                    <a:tint val="75000"/>
                  </a:schemeClr>
                </a:solidFill>
              </a:defRPr>
            </a:lvl5pPr>
            <a:lvl6pPr marL="5029200" indent="0">
              <a:buNone/>
              <a:defRPr sz="8800">
                <a:solidFill>
                  <a:schemeClr val="tx1">
                    <a:tint val="75000"/>
                  </a:schemeClr>
                </a:solidFill>
              </a:defRPr>
            </a:lvl6pPr>
            <a:lvl7pPr marL="6041081" indent="0">
              <a:buNone/>
              <a:defRPr sz="8800">
                <a:solidFill>
                  <a:schemeClr val="tx1">
                    <a:tint val="75000"/>
                  </a:schemeClr>
                </a:solidFill>
              </a:defRPr>
            </a:lvl7pPr>
            <a:lvl8pPr marL="7033846" indent="0">
              <a:buNone/>
              <a:defRPr sz="8800">
                <a:solidFill>
                  <a:schemeClr val="tx1">
                    <a:tint val="75000"/>
                  </a:schemeClr>
                </a:solidFill>
              </a:defRPr>
            </a:lvl8pPr>
            <a:lvl9pPr marL="8046719" indent="0">
              <a:buNone/>
              <a:defRPr sz="8800">
                <a:solidFill>
                  <a:schemeClr val="tx1">
                    <a:tint val="75000"/>
                  </a:schemeClr>
                </a:solidFill>
              </a:defRPr>
            </a:lvl9pPr>
          </a:lstStyle>
          <a:p>
            <a:pPr lvl="0"/>
            <a:r>
              <a:t>Click to edit Master text style</a:t>
            </a:r>
          </a:p>
        </p:txBody>
      </p:sp>
      <p:sp>
        <p:nvSpPr>
          <p:cNvPr id="4" name="Date Placeholder 3"/>
          <p:cNvSpPr>
            <a:spLocks noGrp="1"/>
          </p:cNvSpPr>
          <p:nvPr>
            <p:ph type="dt" sz="half" idx="10"/>
          </p:nvPr>
        </p:nvSpPr>
        <p:spPr/>
        <p:txBody>
          <a:bodyPr/>
          <a:lstStyle/>
          <a:p>
            <a:fld id="{6098DDBC-B126-14B9-E8D8-933671B6DB1B}" type="datetimeFigureOut">
              <a:t>4/29/13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EC2811-428E-1D2B-76E2-BE283DB6166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a:xfrm>
            <a:off x="1005840" y="2602611"/>
            <a:ext cx="8871508" cy="7468362"/>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Content Placeholder 3"/>
          <p:cNvSpPr>
            <a:spLocks noGrp="1"/>
          </p:cNvSpPr>
          <p:nvPr>
            <p:ph idx="2"/>
          </p:nvPr>
        </p:nvSpPr>
        <p:spPr>
          <a:xfrm>
            <a:off x="10058400" y="2602611"/>
            <a:ext cx="9052560" cy="7468362"/>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9B9948EA-B085-239D-4A4B-123CC4BDABB3}" type="datetimeFigureOut">
              <a:t>4/29/13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8BDEEDC-C6D0-7C48-B074-C0C68A75E749}"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005840" y="2306139"/>
            <a:ext cx="8887602" cy="1282069"/>
          </a:xfrm>
        </p:spPr>
        <p:txBody>
          <a:bodyPr anchor="b"/>
          <a:lstStyle>
            <a:lvl1pPr>
              <a:buNone/>
              <a:defRPr sz="6019" b="1"/>
            </a:lvl1pPr>
            <a:lvl2pPr marL="160">
              <a:buNone/>
              <a:defRPr sz="4752" b="1"/>
            </a:lvl2pPr>
            <a:lvl3pPr marL="80">
              <a:buNone/>
              <a:defRPr sz="4276" b="1"/>
            </a:lvl3pPr>
            <a:lvl4pPr marL="53">
              <a:buNone/>
              <a:defRPr sz="3959" b="1"/>
            </a:lvl4pPr>
            <a:lvl5pPr marL="40">
              <a:buNone/>
              <a:defRPr sz="3959" b="1"/>
            </a:lvl5pPr>
            <a:lvl6pPr marL="32">
              <a:buNone/>
              <a:defRPr sz="3959" b="1"/>
            </a:lvl6pPr>
            <a:lvl7pPr marL="26">
              <a:buNone/>
              <a:defRPr sz="3959" b="1"/>
            </a:lvl7pPr>
            <a:lvl8pPr marL="22">
              <a:buNone/>
              <a:defRPr sz="3959" b="1"/>
            </a:lvl8pPr>
            <a:lvl9pPr marL="20">
              <a:buNone/>
              <a:defRPr sz="3959" b="1"/>
            </a:lvl9pPr>
          </a:lstStyle>
          <a:p>
            <a:pPr lvl="0"/>
            <a:r>
              <a:t>Click to edit Master text style</a:t>
            </a:r>
          </a:p>
        </p:txBody>
      </p:sp>
      <p:sp>
        <p:nvSpPr>
          <p:cNvPr id="4" name="Text Placeholder 3"/>
          <p:cNvSpPr>
            <a:spLocks noGrp="1"/>
          </p:cNvSpPr>
          <p:nvPr>
            <p:ph type="body" idx="2"/>
          </p:nvPr>
        </p:nvSpPr>
        <p:spPr>
          <a:xfrm>
            <a:off x="10217322" y="2306139"/>
            <a:ext cx="8893638" cy="1282069"/>
          </a:xfrm>
        </p:spPr>
        <p:txBody>
          <a:bodyPr anchor="b"/>
          <a:lstStyle>
            <a:lvl1pPr>
              <a:buNone/>
              <a:defRPr sz="6019" b="1"/>
            </a:lvl1pPr>
            <a:lvl2pPr marL="160">
              <a:buNone/>
              <a:defRPr sz="4752" b="1"/>
            </a:lvl2pPr>
            <a:lvl3pPr marL="80">
              <a:buNone/>
              <a:defRPr sz="4276" b="1"/>
            </a:lvl3pPr>
            <a:lvl4pPr marL="53">
              <a:buNone/>
              <a:defRPr sz="3959" b="1"/>
            </a:lvl4pPr>
            <a:lvl5pPr marL="40">
              <a:buNone/>
              <a:defRPr sz="3959" b="1"/>
            </a:lvl5pPr>
            <a:lvl6pPr marL="32">
              <a:buNone/>
              <a:defRPr sz="3959" b="1"/>
            </a:lvl6pPr>
            <a:lvl7pPr marL="26">
              <a:buNone/>
              <a:defRPr sz="3959" b="1"/>
            </a:lvl7pPr>
            <a:lvl8pPr marL="22">
              <a:buNone/>
              <a:defRPr sz="3959" b="1"/>
            </a:lvl8pPr>
            <a:lvl9pPr marL="20">
              <a:buNone/>
              <a:defRPr sz="3959" b="1"/>
            </a:lvl9pPr>
          </a:lstStyle>
          <a:p>
            <a:pPr lvl="0"/>
            <a:r>
              <a:t>Click to edit Master text style</a:t>
            </a:r>
          </a:p>
        </p:txBody>
      </p:sp>
      <p:sp>
        <p:nvSpPr>
          <p:cNvPr id="5" name="Content Placeholder 4"/>
          <p:cNvSpPr>
            <a:spLocks noGrp="1"/>
          </p:cNvSpPr>
          <p:nvPr>
            <p:ph idx="3"/>
          </p:nvPr>
        </p:nvSpPr>
        <p:spPr>
          <a:xfrm>
            <a:off x="1005840" y="3588208"/>
            <a:ext cx="8887602" cy="6518975"/>
          </a:xfrm>
        </p:spPr>
        <p:txBody>
          <a:bodyPr/>
          <a:lstStyle>
            <a:lvl1pPr>
              <a:defRPr sz="6019"/>
            </a:lvl1pPr>
            <a:lvl2pPr>
              <a:defRPr sz="4752"/>
            </a:lvl2pPr>
            <a:lvl3pPr>
              <a:defRPr sz="4276"/>
            </a:lvl3pPr>
            <a:lvl4pPr>
              <a:defRPr sz="3959"/>
            </a:lvl4pPr>
            <a:lvl5pPr>
              <a:defRPr sz="3959"/>
            </a:lvl5pPr>
            <a:lvl6pPr>
              <a:defRPr sz="3959"/>
            </a:lvl6pPr>
            <a:lvl7pPr>
              <a:defRPr sz="3959"/>
            </a:lvl7pPr>
            <a:lvl8pPr>
              <a:defRPr sz="3959"/>
            </a:lvl8pPr>
            <a:lvl9pPr>
              <a:defRPr sz="3959"/>
            </a:lvl9pPr>
          </a:lstStyle>
          <a:p>
            <a:pPr lvl="0"/>
            <a:r>
              <a:t>Click to edit Master text style</a:t>
            </a:r>
          </a:p>
          <a:p>
            <a:pPr lvl="1"/>
            <a:r>
              <a:t>Second Level</a:t>
            </a:r>
          </a:p>
          <a:p>
            <a:pPr lvl="2"/>
            <a:r>
              <a:t>Third Level</a:t>
            </a:r>
          </a:p>
          <a:p>
            <a:pPr lvl="3"/>
            <a:r>
              <a:t>Fourth Level</a:t>
            </a:r>
          </a:p>
          <a:p>
            <a:pPr lvl="4"/>
            <a:r>
              <a:t>Fifth Level</a:t>
            </a:r>
          </a:p>
        </p:txBody>
      </p:sp>
      <p:sp>
        <p:nvSpPr>
          <p:cNvPr id="6" name="Content Placeholder 5"/>
          <p:cNvSpPr>
            <a:spLocks noGrp="1"/>
          </p:cNvSpPr>
          <p:nvPr>
            <p:ph idx="4"/>
          </p:nvPr>
        </p:nvSpPr>
        <p:spPr>
          <a:xfrm>
            <a:off x="10217322" y="3588208"/>
            <a:ext cx="8893638" cy="6518975"/>
          </a:xfrm>
        </p:spPr>
        <p:txBody>
          <a:bodyPr/>
          <a:lstStyle>
            <a:lvl1pPr>
              <a:defRPr sz="6019"/>
            </a:lvl1pPr>
            <a:lvl2pPr>
              <a:defRPr sz="4752"/>
            </a:lvl2pPr>
            <a:lvl3pPr>
              <a:defRPr sz="4276"/>
            </a:lvl3pPr>
            <a:lvl4pPr>
              <a:defRPr sz="3959"/>
            </a:lvl4pPr>
            <a:lvl5pPr>
              <a:defRPr sz="3959"/>
            </a:lvl5pPr>
            <a:lvl6pPr>
              <a:defRPr sz="3959"/>
            </a:lvl6pPr>
            <a:lvl7pPr>
              <a:defRPr sz="3959"/>
            </a:lvl7pPr>
            <a:lvl8pPr>
              <a:defRPr sz="3959"/>
            </a:lvl8pPr>
            <a:lvl9pPr>
              <a:defRPr sz="3959"/>
            </a:lvl9pPr>
          </a:lstStyle>
          <a:p>
            <a:pPr lvl="0"/>
            <a:r>
              <a:t>Click to edit Master text style</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DE76701A-2BBC-A356-CD28-1595636C9604}" type="datetimeFigureOut">
              <a:t>4/29/13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3547253C-865E-2124-8BD4-23BCCC16DBB3}"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t>Click to edit Master title style</a:t>
            </a:r>
          </a:p>
        </p:txBody>
      </p:sp>
      <p:sp>
        <p:nvSpPr>
          <p:cNvPr id="3" name="Date Placeholder 2"/>
          <p:cNvSpPr>
            <a:spLocks noGrp="1"/>
          </p:cNvSpPr>
          <p:nvPr>
            <p:ph type="dt" sz="half" idx="10"/>
          </p:nvPr>
        </p:nvSpPr>
        <p:spPr/>
        <p:txBody>
          <a:bodyPr/>
          <a:lstStyle/>
          <a:p>
            <a:fld id="{588D2A86-2A8C-4666-52D9-B24E852D5A28}" type="datetimeFigureOut">
              <a:t>4/29/13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CE22C53-D183-DB44-35DB-3858A6783B96}"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4B0B8-CB8B-DD4C-9DDD-D4BBB2E53ABE}" type="datetimeFigureOut">
              <a:t>4/29/13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9827553-EE26-8CED-4E01-D0CAAA0E641C}"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50478"/>
            <a:ext cx="6618427" cy="1914503"/>
          </a:xfrm>
        </p:spPr>
        <p:txBody>
          <a:bodyPr anchor="b"/>
          <a:lstStyle>
            <a:lvl1pPr algn="l">
              <a:defRPr sz="4276" b="1"/>
            </a:lvl1pPr>
          </a:lstStyle>
          <a:p>
            <a:r>
              <a:t>Click to edit Master title style</a:t>
            </a:r>
          </a:p>
        </p:txBody>
      </p:sp>
      <p:sp>
        <p:nvSpPr>
          <p:cNvPr id="3" name="Content Placeholder 2"/>
          <p:cNvSpPr>
            <a:spLocks noGrp="1"/>
          </p:cNvSpPr>
          <p:nvPr>
            <p:ph idx="1"/>
          </p:nvPr>
        </p:nvSpPr>
        <p:spPr>
          <a:xfrm>
            <a:off x="7863657" y="450478"/>
            <a:ext cx="11247303" cy="9620495"/>
          </a:xfrm>
        </p:spPr>
        <p:txBody>
          <a:bodyPr/>
          <a:lstStyle>
            <a:lvl1pPr>
              <a:defRPr sz="6969"/>
            </a:lvl1pPr>
            <a:lvl2pPr>
              <a:defRPr sz="6019"/>
            </a:lvl2pPr>
            <a:lvl3pPr>
              <a:defRPr sz="5227"/>
            </a:lvl3pPr>
            <a:lvl4pPr>
              <a:defRPr sz="4276"/>
            </a:lvl4pPr>
            <a:lvl5pPr>
              <a:defRPr sz="4276"/>
            </a:lvl5pPr>
            <a:lvl6pPr>
              <a:defRPr sz="4276"/>
            </a:lvl6pPr>
            <a:lvl7pPr>
              <a:defRPr sz="4276"/>
            </a:lvl7pPr>
            <a:lvl8pPr>
              <a:defRPr sz="4276"/>
            </a:lvl8pPr>
            <a:lvl9pPr>
              <a:defRPr sz="4276"/>
            </a:lvl9pPr>
          </a:lstStyle>
          <a:p>
            <a:pPr lvl="0"/>
            <a:r>
              <a:t>Click to edit Master text style</a:t>
            </a:r>
          </a:p>
          <a:p>
            <a:pPr lvl="1"/>
            <a:r>
              <a:t>Second Level</a:t>
            </a:r>
          </a:p>
          <a:p>
            <a:pPr lvl="2"/>
            <a:r>
              <a:t>Third Level</a:t>
            </a:r>
          </a:p>
          <a:p>
            <a:pPr lvl="3"/>
            <a:r>
              <a:t>Fourth Level</a:t>
            </a:r>
          </a:p>
          <a:p>
            <a:pPr lvl="4"/>
            <a:r>
              <a:t>Fifth Level</a:t>
            </a:r>
          </a:p>
        </p:txBody>
      </p:sp>
      <p:sp>
        <p:nvSpPr>
          <p:cNvPr id="4" name="Text Placeholder 3"/>
          <p:cNvSpPr>
            <a:spLocks noGrp="1"/>
          </p:cNvSpPr>
          <p:nvPr>
            <p:ph type="body" idx="2"/>
          </p:nvPr>
        </p:nvSpPr>
        <p:spPr>
          <a:xfrm>
            <a:off x="1005840" y="2364981"/>
            <a:ext cx="6616415" cy="7705992"/>
          </a:xfrm>
        </p:spPr>
        <p:txBody>
          <a:bodyPr/>
          <a:lstStyle>
            <a:lvl1pPr marL="0" indent="0">
              <a:buNone/>
              <a:defRPr sz="3009"/>
            </a:lvl1pPr>
            <a:lvl2pPr marL="1005839" indent="0">
              <a:buNone/>
              <a:defRPr sz="2534"/>
            </a:lvl2pPr>
            <a:lvl3pPr marL="2011679" indent="0">
              <a:buNone/>
              <a:defRPr sz="2185"/>
            </a:lvl3pPr>
            <a:lvl4pPr marL="3016012" indent="0">
              <a:buNone/>
              <a:defRPr sz="1979"/>
            </a:lvl4pPr>
            <a:lvl5pPr marL="4023359" indent="0">
              <a:buNone/>
              <a:defRPr sz="1979"/>
            </a:lvl5pPr>
            <a:lvl6pPr marL="5029200" indent="0">
              <a:buNone/>
              <a:defRPr sz="1979"/>
            </a:lvl6pPr>
            <a:lvl7pPr marL="6041081" indent="0">
              <a:buNone/>
              <a:defRPr sz="1979"/>
            </a:lvl7pPr>
            <a:lvl8pPr marL="7033846" indent="0">
              <a:buNone/>
              <a:defRPr sz="1979"/>
            </a:lvl8pPr>
            <a:lvl9pPr marL="8046719" indent="0">
              <a:buNone/>
              <a:defRPr sz="1979"/>
            </a:lvl9pPr>
          </a:lstStyle>
          <a:p>
            <a:pPr lvl="0"/>
            <a:r>
              <a:t>Click to edit Master text style</a:t>
            </a:r>
          </a:p>
        </p:txBody>
      </p:sp>
      <p:sp>
        <p:nvSpPr>
          <p:cNvPr id="5" name="Date Placeholder 4"/>
          <p:cNvSpPr>
            <a:spLocks noGrp="1"/>
          </p:cNvSpPr>
          <p:nvPr>
            <p:ph type="dt" sz="half" idx="10"/>
          </p:nvPr>
        </p:nvSpPr>
        <p:spPr/>
        <p:txBody>
          <a:bodyPr/>
          <a:lstStyle/>
          <a:p>
            <a:fld id="{11D74E17-AA62-91E2-B28E-C01780766219}" type="datetimeFigureOut">
              <a:t>4/29/13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75A580A-DDD7-1D08-E3BE-9C33BE1ED269}"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42892" y="7920989"/>
            <a:ext cx="12070080" cy="905257"/>
          </a:xfrm>
        </p:spPr>
        <p:txBody>
          <a:bodyPr anchor="b"/>
          <a:lstStyle>
            <a:lvl1pPr algn="l">
              <a:defRPr sz="4276" b="1"/>
            </a:lvl1pPr>
          </a:lstStyle>
          <a:p>
            <a:r>
              <a:t>Click to edit Master title style</a:t>
            </a:r>
          </a:p>
        </p:txBody>
      </p:sp>
      <p:sp>
        <p:nvSpPr>
          <p:cNvPr id="3" name="Vertical Title 2"/>
          <p:cNvSpPr>
            <a:spLocks noGrp="1"/>
          </p:cNvSpPr>
          <p:nvPr>
            <p:ph type="pic" idx="1"/>
          </p:nvPr>
        </p:nvSpPr>
        <p:spPr>
          <a:xfrm>
            <a:off x="3942892" y="1007097"/>
            <a:ext cx="12070080" cy="6792815"/>
          </a:xfrm>
        </p:spPr>
        <p:txBody>
          <a:bodyPr/>
          <a:lstStyle/>
          <a:p>
            <a:endParaRPr/>
          </a:p>
        </p:txBody>
      </p:sp>
      <p:sp>
        <p:nvSpPr>
          <p:cNvPr id="4" name="Text Placeholder 3"/>
          <p:cNvSpPr>
            <a:spLocks noGrp="1"/>
          </p:cNvSpPr>
          <p:nvPr>
            <p:ph type="body" idx="2"/>
          </p:nvPr>
        </p:nvSpPr>
        <p:spPr>
          <a:xfrm>
            <a:off x="3942892" y="8826246"/>
            <a:ext cx="12070080" cy="1244727"/>
          </a:xfrm>
        </p:spPr>
        <p:txBody>
          <a:bodyPr/>
          <a:lstStyle>
            <a:lvl1pPr marL="0" indent="0">
              <a:buNone/>
              <a:defRPr sz="3009"/>
            </a:lvl1pPr>
            <a:lvl2pPr marL="1005839" indent="0">
              <a:buNone/>
              <a:defRPr sz="2534"/>
            </a:lvl2pPr>
            <a:lvl3pPr marL="2011679" indent="0">
              <a:buNone/>
              <a:defRPr sz="2185"/>
            </a:lvl3pPr>
            <a:lvl4pPr marL="3016012" indent="0">
              <a:buNone/>
              <a:defRPr sz="1979"/>
            </a:lvl4pPr>
            <a:lvl5pPr marL="4023359" indent="0">
              <a:buNone/>
              <a:defRPr sz="1979"/>
            </a:lvl5pPr>
            <a:lvl6pPr marL="5029200" indent="0">
              <a:buNone/>
              <a:defRPr sz="1979"/>
            </a:lvl6pPr>
            <a:lvl7pPr marL="6041081" indent="0">
              <a:buNone/>
              <a:defRPr sz="1979"/>
            </a:lvl7pPr>
            <a:lvl8pPr marL="7033846" indent="0">
              <a:buNone/>
              <a:defRPr sz="1979"/>
            </a:lvl8pPr>
            <a:lvl9pPr marL="8046719" indent="0">
              <a:buNone/>
              <a:defRPr sz="1979"/>
            </a:lvl9pPr>
          </a:lstStyle>
          <a:p>
            <a:pPr lvl="0"/>
            <a:r>
              <a:t>Click to edit Master text style</a:t>
            </a:r>
          </a:p>
        </p:txBody>
      </p:sp>
      <p:sp>
        <p:nvSpPr>
          <p:cNvPr id="5" name="Date Placeholder 4"/>
          <p:cNvSpPr>
            <a:spLocks noGrp="1"/>
          </p:cNvSpPr>
          <p:nvPr>
            <p:ph type="dt" sz="half" idx="10"/>
          </p:nvPr>
        </p:nvSpPr>
        <p:spPr/>
        <p:txBody>
          <a:bodyPr/>
          <a:lstStyle/>
          <a:p>
            <a:fld id="{36CA7437-CEE6-78A1-A4BA-4B4495901794}" type="datetimeFigureOut">
              <a:t>4/29/13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528BC96-3697-C74C-536E-9D10A26BC249}"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52628"/>
            <a:ext cx="18105120" cy="188644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05840" y="2636558"/>
            <a:ext cx="18105120" cy="74344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05840" y="10410444"/>
            <a:ext cx="4687214" cy="678942"/>
          </a:xfrm>
          <a:prstGeom prst="rect">
            <a:avLst/>
          </a:prstGeom>
        </p:spPr>
        <p:txBody>
          <a:bodyPr vert="horz" lIns="91440" tIns="45720" rIns="91440" bIns="45720" rtlCol="0" anchor="ctr"/>
          <a:lstStyle>
            <a:lvl1pPr algn="l">
              <a:defRPr sz="1200">
                <a:solidFill>
                  <a:schemeClr val="tx1">
                    <a:tint val="75000"/>
                  </a:schemeClr>
                </a:solidFill>
              </a:defRPr>
            </a:lvl1pPr>
          </a:lstStyle>
          <a:p>
            <a:fld id="{70647F91-6D1D-487A-93DD-6AB167742E74}" type="datetimeFigureOut">
              <a:rPr lang="en-US" smtClean="0"/>
              <a:t>4/29/13</a:t>
            </a:fld>
            <a:endParaRPr lang="en-US"/>
          </a:p>
        </p:txBody>
      </p:sp>
      <p:sp>
        <p:nvSpPr>
          <p:cNvPr id="5" name="Footer Placeholder 4"/>
          <p:cNvSpPr>
            <a:spLocks noGrp="1"/>
          </p:cNvSpPr>
          <p:nvPr>
            <p:ph type="ftr" sz="quarter" idx="3"/>
          </p:nvPr>
        </p:nvSpPr>
        <p:spPr>
          <a:xfrm>
            <a:off x="6859828" y="10410444"/>
            <a:ext cx="6377026" cy="67894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403628" y="10410444"/>
            <a:ext cx="4707332" cy="678942"/>
          </a:xfrm>
          <a:prstGeom prst="rect">
            <a:avLst/>
          </a:prstGeom>
        </p:spPr>
        <p:txBody>
          <a:bodyPr vert="horz" lIns="91440" tIns="45720" rIns="91440" bIns="45720" rtlCol="0" anchor="ctr"/>
          <a:lstStyle>
            <a:lvl1pPr algn="r">
              <a:defRPr sz="1200">
                <a:solidFill>
                  <a:schemeClr val="tx1">
                    <a:tint val="75000"/>
                  </a:schemeClr>
                </a:solidFill>
              </a:defRPr>
            </a:lvl1pPr>
          </a:lstStyle>
          <a:p>
            <a:fld id="{B298140F-E0CD-4C7C-B2BC-248C8D938E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4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5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5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5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5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5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5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5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59.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60.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60.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6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62.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62.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6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extLst>
      <p:ext uri="{BB962C8B-B14F-4D97-AF65-F5344CB8AC3E}">
        <p14:creationId xmlns:p14="http://schemas.microsoft.com/office/powerpoint/2010/main" val="407517620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extLst>
      <p:ext uri="{BB962C8B-B14F-4D97-AF65-F5344CB8AC3E}">
        <p14:creationId xmlns:p14="http://schemas.microsoft.com/office/powerpoint/2010/main" val="184260661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extLst>
      <p:ext uri="{BB962C8B-B14F-4D97-AF65-F5344CB8AC3E}">
        <p14:creationId xmlns:p14="http://schemas.microsoft.com/office/powerpoint/2010/main" val="334854270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116800" cy="11315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273</TotalTime>
  <Words>2335</Words>
  <Application>Microsoft Macintosh PowerPoint</Application>
  <PresentationFormat>Custom</PresentationFormat>
  <Paragraphs>214</Paragraphs>
  <Slides>66</Slides>
  <Notes>66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studio9</dc:creator>
  <cp:lastModifiedBy>HSA UWC</cp:lastModifiedBy>
  <cp:revision>40</cp:revision>
  <dcterms:modified xsi:type="dcterms:W3CDTF">2013-04-29T19:58:25Z</dcterms:modified>
</cp:coreProperties>
</file>